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5"/>
  </p:notesMasterIdLst>
  <p:sldIdLst>
    <p:sldId id="454" r:id="rId2"/>
    <p:sldId id="496" r:id="rId3"/>
    <p:sldId id="497" r:id="rId4"/>
    <p:sldId id="422" r:id="rId5"/>
    <p:sldId id="423" r:id="rId6"/>
    <p:sldId id="426" r:id="rId7"/>
    <p:sldId id="427" r:id="rId8"/>
    <p:sldId id="435" r:id="rId9"/>
    <p:sldId id="464" r:id="rId10"/>
    <p:sldId id="428" r:id="rId11"/>
    <p:sldId id="462" r:id="rId12"/>
    <p:sldId id="448" r:id="rId13"/>
    <p:sldId id="451" r:id="rId1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4C70E-FE78-4528-829C-167FDB28278E}" v="1363" dt="2023-01-17T17:05:5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33BBE774-055F-F743-A512-64554EDF4156}"/>
    <pc:docChg chg="custSel addSld delSld modSld sldOrd">
      <pc:chgData name="Khattab, Sherif" userId="c83b1e15-36f3-4f46-aceb-05aac24c545e" providerId="ADAL" clId="{33BBE774-055F-F743-A512-64554EDF4156}" dt="2022-01-13T14:13:48.071" v="1549"/>
      <pc:docMkLst>
        <pc:docMk/>
      </pc:docMkLst>
      <pc:sldChg chg="del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2952070704" sldId="39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52070704" sldId="391"/>
            <ac:spMk id="2" creationId="{E448A95F-131D-164A-A8E6-76886C6ADDE3}"/>
          </ac:spMkLst>
        </pc:spChg>
      </pc:sldChg>
      <pc:sldChg chg="delSp mod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1429095331" sldId="392"/>
        </pc:sldMkLst>
        <pc:spChg chg="mod">
          <ac:chgData name="Khattab, Sherif" userId="c83b1e15-36f3-4f46-aceb-05aac24c545e" providerId="ADAL" clId="{33BBE774-055F-F743-A512-64554EDF4156}" dt="2022-01-13T13:47:19.030" v="693" actId="20577"/>
          <ac:spMkLst>
            <pc:docMk/>
            <pc:sldMk cId="1429095331" sldId="392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29095331" sldId="392"/>
            <ac:spMk id="6" creationId="{F4BDBE3F-B5B9-3749-834C-3A2B647D2ED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297645238" sldId="396"/>
        </pc:sldMkLst>
        <pc:spChg chg="mod">
          <ac:chgData name="Khattab, Sherif" userId="c83b1e15-36f3-4f46-aceb-05aac24c545e" providerId="ADAL" clId="{33BBE774-055F-F743-A512-64554EDF4156}" dt="2022-01-13T13:43:20.976" v="407" actId="20577"/>
          <ac:spMkLst>
            <pc:docMk/>
            <pc:sldMk cId="297645238" sldId="396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7645238" sldId="396"/>
            <ac:spMk id="6" creationId="{1CBE3499-0E72-DF45-85DF-8C07F6AA7A1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3668527060" sldId="41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668527060" sldId="415"/>
            <ac:spMk id="4" creationId="{6D51AFA0-D908-9D43-B3DC-5EB32BC6ABD6}"/>
          </ac:spMkLst>
        </pc:spChg>
        <pc:spChg chg="mod">
          <ac:chgData name="Khattab, Sherif" userId="c83b1e15-36f3-4f46-aceb-05aac24c545e" providerId="ADAL" clId="{33BBE774-055F-F743-A512-64554EDF4156}" dt="2022-01-13T13:54:02.488" v="1020" actId="6549"/>
          <ac:spMkLst>
            <pc:docMk/>
            <pc:sldMk cId="3668527060" sldId="415"/>
            <ac:spMk id="34819" creationId="{00000000-0000-0000-0000-000000000000}"/>
          </ac:spMkLst>
        </pc:spChg>
      </pc:sldChg>
      <pc:sldChg chg="addSp delSp modSp mod ord">
        <pc:chgData name="Khattab, Sherif" userId="c83b1e15-36f3-4f46-aceb-05aac24c545e" providerId="ADAL" clId="{33BBE774-055F-F743-A512-64554EDF4156}" dt="2022-01-13T14:09:47.649" v="1480"/>
        <pc:sldMkLst>
          <pc:docMk/>
          <pc:sldMk cId="3282578159" sldId="41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282578159" sldId="416"/>
            <ac:spMk id="4" creationId="{92757043-AAC3-5D49-AAC9-92B51D4D6D44}"/>
          </ac:spMkLst>
        </pc:spChg>
        <pc:spChg chg="add mod">
          <ac:chgData name="Khattab, Sherif" userId="c83b1e15-36f3-4f46-aceb-05aac24c545e" providerId="ADAL" clId="{33BBE774-055F-F743-A512-64554EDF4156}" dt="2022-01-13T13:56:26.907" v="1044" actId="207"/>
          <ac:spMkLst>
            <pc:docMk/>
            <pc:sldMk cId="3282578159" sldId="416"/>
            <ac:spMk id="6" creationId="{28DBF07F-B911-154F-9782-A42734F2BAF3}"/>
          </ac:spMkLst>
        </pc:spChg>
        <pc:spChg chg="add mod">
          <ac:chgData name="Khattab, Sherif" userId="c83b1e15-36f3-4f46-aceb-05aac24c545e" providerId="ADAL" clId="{33BBE774-055F-F743-A512-64554EDF4156}" dt="2022-01-13T13:57:38.008" v="1065"/>
          <ac:spMkLst>
            <pc:docMk/>
            <pc:sldMk cId="3282578159" sldId="416"/>
            <ac:spMk id="7" creationId="{1BA30013-DE99-EB40-883C-E5E5678CCB45}"/>
          </ac:spMkLst>
        </pc:spChg>
        <pc:spChg chg="add mod">
          <ac:chgData name="Khattab, Sherif" userId="c83b1e15-36f3-4f46-aceb-05aac24c545e" providerId="ADAL" clId="{33BBE774-055F-F743-A512-64554EDF4156}" dt="2022-01-13T13:57:55.781" v="1084" actId="14100"/>
          <ac:spMkLst>
            <pc:docMk/>
            <pc:sldMk cId="3282578159" sldId="416"/>
            <ac:spMk id="11" creationId="{19EE18E6-AA23-5245-954E-97F5B88AF2AE}"/>
          </ac:spMkLst>
        </pc:spChg>
        <pc:spChg chg="add mod">
          <ac:chgData name="Khattab, Sherif" userId="c83b1e15-36f3-4f46-aceb-05aac24c545e" providerId="ADAL" clId="{33BBE774-055F-F743-A512-64554EDF4156}" dt="2022-01-13T13:58:30.040" v="1112" actId="1037"/>
          <ac:spMkLst>
            <pc:docMk/>
            <pc:sldMk cId="3282578159" sldId="416"/>
            <ac:spMk id="12" creationId="{7B72360E-79AE-4241-887F-3BB3ED4A3C69}"/>
          </ac:spMkLst>
        </pc:spChg>
        <pc:spChg chg="mod">
          <ac:chgData name="Khattab, Sherif" userId="c83b1e15-36f3-4f46-aceb-05aac24c545e" providerId="ADAL" clId="{33BBE774-055F-F743-A512-64554EDF4156}" dt="2022-01-13T13:50:42.910" v="760" actId="27636"/>
          <ac:spMkLst>
            <pc:docMk/>
            <pc:sldMk cId="3282578159" sldId="416"/>
            <ac:spMk id="35842" creationId="{00000000-0000-0000-0000-000000000000}"/>
          </ac:spMkLst>
        </pc:spChg>
        <pc:spChg chg="mod">
          <ac:chgData name="Khattab, Sherif" userId="c83b1e15-36f3-4f46-aceb-05aac24c545e" providerId="ADAL" clId="{33BBE774-055F-F743-A512-64554EDF4156}" dt="2022-01-13T13:57:39.462" v="1066"/>
          <ac:spMkLst>
            <pc:docMk/>
            <pc:sldMk cId="3282578159" sldId="416"/>
            <ac:spMk id="35843" creationId="{00000000-0000-0000-0000-000000000000}"/>
          </ac:spMkLst>
        </pc:spChg>
        <pc:picChg chg="mod">
          <ac:chgData name="Khattab, Sherif" userId="c83b1e15-36f3-4f46-aceb-05aac24c545e" providerId="ADAL" clId="{33BBE774-055F-F743-A512-64554EDF4156}" dt="2022-01-13T13:50:48.342" v="761" actId="1076"/>
          <ac:picMkLst>
            <pc:docMk/>
            <pc:sldMk cId="3282578159" sldId="416"/>
            <ac:picMk id="35844" creationId="{00000000-0000-0000-0000-000000000000}"/>
          </ac:picMkLst>
        </pc:picChg>
        <pc:cxnChg chg="add mod">
          <ac:chgData name="Khattab, Sherif" userId="c83b1e15-36f3-4f46-aceb-05aac24c545e" providerId="ADAL" clId="{33BBE774-055F-F743-A512-64554EDF4156}" dt="2022-01-13T13:55:51.327" v="1035" actId="692"/>
          <ac:cxnSpMkLst>
            <pc:docMk/>
            <pc:sldMk cId="3282578159" sldId="416"/>
            <ac:cxnSpMk id="5" creationId="{3C689BA4-0708-C44B-8F21-8606EAAA849B}"/>
          </ac:cxnSpMkLst>
        </pc:cxnChg>
      </pc:sldChg>
      <pc:sldChg chg="add del">
        <pc:chgData name="Khattab, Sherif" userId="c83b1e15-36f3-4f46-aceb-05aac24c545e" providerId="ADAL" clId="{33BBE774-055F-F743-A512-64554EDF4156}" dt="2022-01-13T13:48:46.499" v="702" actId="2696"/>
        <pc:sldMkLst>
          <pc:docMk/>
          <pc:sldMk cId="1774327678" sldId="422"/>
        </pc:sldMkLst>
      </pc:sldChg>
      <pc:sldChg chg="addSp delSp modSp add mod modAnim">
        <pc:chgData name="Khattab, Sherif" userId="c83b1e15-36f3-4f46-aceb-05aac24c545e" providerId="ADAL" clId="{33BBE774-055F-F743-A512-64554EDF4156}" dt="2022-01-13T14:09:47.649" v="1480"/>
        <pc:sldMkLst>
          <pc:docMk/>
          <pc:sldMk cId="2306491988" sldId="422"/>
        </pc:sldMkLst>
        <pc:spChg chg="add mod">
          <ac:chgData name="Khattab, Sherif" userId="c83b1e15-36f3-4f46-aceb-05aac24c545e" providerId="ADAL" clId="{33BBE774-055F-F743-A512-64554EDF4156}" dt="2022-01-13T13:49:41.574" v="719" actId="1582"/>
          <ac:spMkLst>
            <pc:docMk/>
            <pc:sldMk cId="2306491988" sldId="422"/>
            <ac:spMk id="3" creationId="{E581BAF8-89B8-4F4E-97C7-6E09325C3A54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06491988" sldId="422"/>
            <ac:spMk id="5" creationId="{6C6CCE18-C77F-3945-A25E-0AE31B340F10}"/>
          </ac:spMkLst>
        </pc:spChg>
        <pc:spChg chg="mod">
          <ac:chgData name="Khattab, Sherif" userId="c83b1e15-36f3-4f46-aceb-05aac24c545e" providerId="ADAL" clId="{33BBE774-055F-F743-A512-64554EDF4156}" dt="2022-01-13T13:48:54.480" v="715" actId="20577"/>
          <ac:spMkLst>
            <pc:docMk/>
            <pc:sldMk cId="2306491988" sldId="422"/>
            <ac:spMk id="9218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09:47.649" v="1480"/>
        <pc:sldMkLst>
          <pc:docMk/>
          <pc:sldMk cId="1489186609" sldId="42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89186609" sldId="423"/>
            <ac:spMk id="4" creationId="{3058072A-682F-E541-84CB-20438A5C1AE2}"/>
          </ac:spMkLst>
        </pc:spChg>
        <pc:spChg chg="mod">
          <ac:chgData name="Khattab, Sherif" userId="c83b1e15-36f3-4f46-aceb-05aac24c545e" providerId="ADAL" clId="{33BBE774-055F-F743-A512-64554EDF4156}" dt="2022-01-13T14:02:15.579" v="1131" actId="20577"/>
          <ac:spMkLst>
            <pc:docMk/>
            <pc:sldMk cId="1489186609" sldId="423"/>
            <ac:spMk id="15363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1:33.777" v="1539" actId="20577"/>
        <pc:sldMkLst>
          <pc:docMk/>
          <pc:sldMk cId="418941510" sldId="42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18941510" sldId="426"/>
            <ac:spMk id="4" creationId="{2098FDCA-A7E7-274F-9EB7-56424C8720D5}"/>
          </ac:spMkLst>
        </pc:spChg>
        <pc:spChg chg="mod">
          <ac:chgData name="Khattab, Sherif" userId="c83b1e15-36f3-4f46-aceb-05aac24c545e" providerId="ADAL" clId="{33BBE774-055F-F743-A512-64554EDF4156}" dt="2022-01-13T14:11:33.777" v="1539" actId="20577"/>
          <ac:spMkLst>
            <pc:docMk/>
            <pc:sldMk cId="418941510" sldId="426"/>
            <ac:spMk id="18435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086220237" sldId="427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086220237" sldId="427"/>
            <ac:spMk id="5" creationId="{03D8D8A1-017C-1D43-B262-F6B7DFDF3B8F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2:21.027" v="1546"/>
        <pc:sldMkLst>
          <pc:docMk/>
          <pc:sldMk cId="2708605230" sldId="42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708605230" sldId="428"/>
            <ac:spMk id="4" creationId="{7928A78E-B60F-8A40-B96A-2FCBD92AD0B3}"/>
          </ac:spMkLst>
        </pc:spChg>
        <pc:spChg chg="mod">
          <ac:chgData name="Khattab, Sherif" userId="c83b1e15-36f3-4f46-aceb-05aac24c545e" providerId="ADAL" clId="{33BBE774-055F-F743-A512-64554EDF4156}" dt="2022-01-13T14:12:07.871" v="1544" actId="20577"/>
          <ac:spMkLst>
            <pc:docMk/>
            <pc:sldMk cId="2708605230" sldId="428"/>
            <ac:spMk id="20483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3415020510" sldId="43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415020510" sldId="435"/>
            <ac:spMk id="4" creationId="{F28A9FE0-8E28-8A44-B3A4-DA8854666CB4}"/>
          </ac:spMkLst>
        </pc:spChg>
      </pc:sldChg>
      <pc:sldChg chg="delSp add del">
        <pc:chgData name="Khattab, Sherif" userId="c83b1e15-36f3-4f46-aceb-05aac24c545e" providerId="ADAL" clId="{33BBE774-055F-F743-A512-64554EDF4156}" dt="2022-01-13T14:13:12.236" v="1547" actId="2696"/>
        <pc:sldMkLst>
          <pc:docMk/>
          <pc:sldMk cId="2329144619" sldId="44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29144619" sldId="445"/>
            <ac:spMk id="4" creationId="{60C82F22-B555-324D-A1CD-759978679092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1783368962" sldId="44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783368962" sldId="448"/>
            <ac:spMk id="5" creationId="{CF0CACDF-5DF3-7143-8765-F37AE4FC1681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276002102" sldId="45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76002102" sldId="451"/>
            <ac:spMk id="5" creationId="{9250449A-B738-4149-9B1D-0D39B96A456E}"/>
          </ac:spMkLst>
        </pc:spChg>
      </pc:sldChg>
      <pc:sldChg chg="add del">
        <pc:chgData name="Khattab, Sherif" userId="c83b1e15-36f3-4f46-aceb-05aac24c545e" providerId="ADAL" clId="{33BBE774-055F-F743-A512-64554EDF4156}" dt="2022-01-13T13:48:25.703" v="699" actId="2696"/>
        <pc:sldMkLst>
          <pc:docMk/>
          <pc:sldMk cId="2334056409" sldId="452"/>
        </pc:sldMkLst>
      </pc:sldChg>
      <pc:sldChg chg="modSp mod">
        <pc:chgData name="Khattab, Sherif" userId="c83b1e15-36f3-4f46-aceb-05aac24c545e" providerId="ADAL" clId="{33BBE774-055F-F743-A512-64554EDF4156}" dt="2022-01-13T14:09:33.131" v="147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3BBE774-055F-F743-A512-64554EDF4156}" dt="2022-01-13T14:09:33.131" v="147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515067248" sldId="460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515067248" sldId="460"/>
            <ac:spMk id="5" creationId="{2C3089A9-D951-6946-8B68-837BC3A9B982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811864266" sldId="462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811864266" sldId="462"/>
            <ac:spMk id="5" creationId="{E31CC42A-BB8B-8649-BB22-92882FF0DCD3}"/>
          </ac:spMkLst>
        </pc:spChg>
      </pc:sldChg>
      <pc:sldChg chg="delSp add del modAnim">
        <pc:chgData name="Khattab, Sherif" userId="c83b1e15-36f3-4f46-aceb-05aac24c545e" providerId="ADAL" clId="{33BBE774-055F-F743-A512-64554EDF4156}" dt="2022-01-13T14:13:48.071" v="1549"/>
        <pc:sldMkLst>
          <pc:docMk/>
          <pc:sldMk cId="2284980282" sldId="46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84980282" sldId="463"/>
            <ac:spMk id="5" creationId="{76598EBB-477D-C04D-A9E0-4D6D6660675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1573008784" sldId="464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573008784" sldId="464"/>
            <ac:spMk id="5" creationId="{D9330470-FB09-A349-8CE2-16B9FBAD9974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4239479136" sldId="46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239479136" sldId="465"/>
            <ac:spMk id="5" creationId="{D9330470-FB09-A349-8CE2-16B9FBAD9974}"/>
          </ac:spMkLst>
        </pc:spChg>
      </pc:sldChg>
      <pc:sldChg chg="delSp modSp mod">
        <pc:chgData name="Khattab, Sherif" userId="c83b1e15-36f3-4f46-aceb-05aac24c545e" providerId="ADAL" clId="{33BBE774-055F-F743-A512-64554EDF4156}" dt="2022-01-13T14:09:47.649" v="1480"/>
        <pc:sldMkLst>
          <pc:docMk/>
          <pc:sldMk cId="702367729" sldId="496"/>
        </pc:sldMkLst>
        <pc:spChg chg="mod">
          <ac:chgData name="Khattab, Sherif" userId="c83b1e15-36f3-4f46-aceb-05aac24c545e" providerId="ADAL" clId="{33BBE774-055F-F743-A512-64554EDF4156}" dt="2022-01-13T13:46:30.786" v="648" actId="20577"/>
          <ac:spMkLst>
            <pc:docMk/>
            <pc:sldMk cId="702367729" sldId="496"/>
            <ac:spMk id="3" creationId="{2466C52D-9A48-4683-BE7F-268D8DB7FAAD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702367729" sldId="496"/>
            <ac:spMk id="5" creationId="{481CF72B-4081-461A-85F0-AEE6A7897B6A}"/>
          </ac:spMkLst>
        </pc:spChg>
      </pc:sldChg>
      <pc:sldChg chg="delSp modSp new mod">
        <pc:chgData name="Khattab, Sherif" userId="c83b1e15-36f3-4f46-aceb-05aac24c545e" providerId="ADAL" clId="{33BBE774-055F-F743-A512-64554EDF4156}" dt="2022-01-13T14:09:47.649" v="1480"/>
        <pc:sldMkLst>
          <pc:docMk/>
          <pc:sldMk cId="2638838098" sldId="497"/>
        </pc:sldMkLst>
        <pc:spChg chg="mod">
          <ac:chgData name="Khattab, Sherif" userId="c83b1e15-36f3-4f46-aceb-05aac24c545e" providerId="ADAL" clId="{33BBE774-055F-F743-A512-64554EDF4156}" dt="2022-01-13T13:24:51.014" v="37" actId="20577"/>
          <ac:spMkLst>
            <pc:docMk/>
            <pc:sldMk cId="2638838098" sldId="497"/>
            <ac:spMk id="2" creationId="{B744D05B-A2EE-054E-A1B3-A0FB249160D1}"/>
          </ac:spMkLst>
        </pc:spChg>
        <pc:spChg chg="mod">
          <ac:chgData name="Khattab, Sherif" userId="c83b1e15-36f3-4f46-aceb-05aac24c545e" providerId="ADAL" clId="{33BBE774-055F-F743-A512-64554EDF4156}" dt="2022-01-13T13:47:55.141" v="698" actId="20577"/>
          <ac:spMkLst>
            <pc:docMk/>
            <pc:sldMk cId="2638838098" sldId="497"/>
            <ac:spMk id="3" creationId="{982972F0-7AEB-7E4E-BA50-1BB02E34D78B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638838098" sldId="497"/>
            <ac:spMk id="5" creationId="{87463480-45E2-5749-8649-DDF4E4875CDC}"/>
          </ac:spMkLst>
        </pc:spChg>
      </pc:sldChg>
      <pc:sldChg chg="delSp modSp new mod modAnim">
        <pc:chgData name="Khattab, Sherif" userId="c83b1e15-36f3-4f46-aceb-05aac24c545e" providerId="ADAL" clId="{33BBE774-055F-F743-A512-64554EDF4156}" dt="2022-01-13T14:09:47.649" v="1480"/>
        <pc:sldMkLst>
          <pc:docMk/>
          <pc:sldMk cId="2926803063" sldId="498"/>
        </pc:sldMkLst>
        <pc:spChg chg="mod">
          <ac:chgData name="Khattab, Sherif" userId="c83b1e15-36f3-4f46-aceb-05aac24c545e" providerId="ADAL" clId="{33BBE774-055F-F743-A512-64554EDF4156}" dt="2022-01-13T13:45:23.783" v="590" actId="20577"/>
          <ac:spMkLst>
            <pc:docMk/>
            <pc:sldMk cId="2926803063" sldId="498"/>
            <ac:spMk id="2" creationId="{9C1A6B11-50E3-CE46-876E-0B02C676AABB}"/>
          </ac:spMkLst>
        </pc:spChg>
        <pc:spChg chg="mod">
          <ac:chgData name="Khattab, Sherif" userId="c83b1e15-36f3-4f46-aceb-05aac24c545e" providerId="ADAL" clId="{33BBE774-055F-F743-A512-64554EDF4156}" dt="2022-01-13T14:05:47.535" v="1407" actId="20577"/>
          <ac:spMkLst>
            <pc:docMk/>
            <pc:sldMk cId="2926803063" sldId="498"/>
            <ac:spMk id="3" creationId="{AB8E5BB0-03E8-AE40-A4F5-172431C28FBF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26803063" sldId="498"/>
            <ac:spMk id="5" creationId="{D445EA4B-A4B5-0E43-8715-BFA9DC0BD079}"/>
          </ac:spMkLst>
        </pc:spChg>
      </pc:sldChg>
      <pc:sldChg chg="del">
        <pc:chgData name="Khattab, Sherif" userId="c83b1e15-36f3-4f46-aceb-05aac24c545e" providerId="ADAL" clId="{33BBE774-055F-F743-A512-64554EDF4156}" dt="2022-01-13T13:24:00.520" v="0" actId="2696"/>
        <pc:sldMkLst>
          <pc:docMk/>
          <pc:sldMk cId="3384279200" sldId="501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E7EFFB8-F922-4F56-852E-4459BEA0BE31}"/>
    <pc:docChg chg="undo redo custSel delSld modSld">
      <pc:chgData name="Khattab, Sherif" userId="c83b1e15-36f3-4f46-aceb-05aac24c545e" providerId="ADAL" clId="{2E7EFFB8-F922-4F56-852E-4459BEA0BE31}" dt="2021-09-07T14:33:30.904" v="109" actId="20577"/>
      <pc:docMkLst>
        <pc:docMk/>
      </pc:docMkLst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2E7EFFB8-F922-4F56-852E-4459BEA0BE31}" dt="2021-09-07T14:33:30.904" v="109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2E7EFFB8-F922-4F56-852E-4459BEA0BE31}" dt="2021-09-07T14:33:30.904" v="109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mod modAnim">
        <pc:chgData name="Khattab, Sherif" userId="c83b1e15-36f3-4f46-aceb-05aac24c545e" providerId="ADAL" clId="{2E7EFFB8-F922-4F56-852E-4459BEA0BE31}" dt="2021-09-07T14:27:28.534" v="105"/>
        <pc:sldMkLst>
          <pc:docMk/>
          <pc:sldMk cId="1573008784" sldId="464"/>
        </pc:sldMkLst>
        <pc:spChg chg="mod">
          <ac:chgData name="Khattab, Sherif" userId="c83b1e15-36f3-4f46-aceb-05aac24c545e" providerId="ADAL" clId="{2E7EFFB8-F922-4F56-852E-4459BEA0BE31}" dt="2021-09-07T14:27:09.771" v="75" actId="1037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2E7EFFB8-F922-4F56-852E-4459BEA0BE31}" dt="2021-09-07T14:27:06.482" v="68" actId="1076"/>
          <ac:spMkLst>
            <pc:docMk/>
            <pc:sldMk cId="1573008784" sldId="464"/>
            <ac:spMk id="19" creationId="{021D8331-A69A-4DEE-82C0-04E9339865AD}"/>
          </ac:spMkLst>
        </pc:spChg>
        <pc:spChg chg="add mod">
          <ac:chgData name="Khattab, Sherif" userId="c83b1e15-36f3-4f46-aceb-05aac24c545e" providerId="ADAL" clId="{2E7EFFB8-F922-4F56-852E-4459BEA0BE31}" dt="2021-09-07T14:26:16.073" v="53" actId="1076"/>
          <ac:spMkLst>
            <pc:docMk/>
            <pc:sldMk cId="1573008784" sldId="464"/>
            <ac:spMk id="20" creationId="{129B52FE-2780-49F0-9C88-A70CE0E108D6}"/>
          </ac:spMkLst>
        </pc:spChg>
        <pc:spChg chg="add del">
          <ac:chgData name="Khattab, Sherif" userId="c83b1e15-36f3-4f46-aceb-05aac24c545e" providerId="ADAL" clId="{2E7EFFB8-F922-4F56-852E-4459BEA0BE31}" dt="2021-09-07T14:26:38.824" v="59" actId="22"/>
          <ac:spMkLst>
            <pc:docMk/>
            <pc:sldMk cId="1573008784" sldId="464"/>
            <ac:spMk id="22" creationId="{9EDFC0E9-D579-4043-8BC0-4E502B475A84}"/>
          </ac:spMkLst>
        </pc:spChg>
        <pc:spChg chg="add del mod">
          <ac:chgData name="Khattab, Sherif" userId="c83b1e15-36f3-4f46-aceb-05aac24c545e" providerId="ADAL" clId="{2E7EFFB8-F922-4F56-852E-4459BEA0BE31}" dt="2021-09-07T14:26:44.604" v="63" actId="22"/>
          <ac:spMkLst>
            <pc:docMk/>
            <pc:sldMk cId="1573008784" sldId="464"/>
            <ac:spMk id="24" creationId="{71F8D534-AEB3-4385-A39E-4AF98EE96B86}"/>
          </ac:spMkLst>
        </pc:spChg>
        <pc:spChg chg="add mod">
          <ac:chgData name="Khattab, Sherif" userId="c83b1e15-36f3-4f46-aceb-05aac24c545e" providerId="ADAL" clId="{2E7EFFB8-F922-4F56-852E-4459BEA0BE31}" dt="2021-09-07T14:27:19.262" v="103" actId="1035"/>
          <ac:spMkLst>
            <pc:docMk/>
            <pc:sldMk cId="1573008784" sldId="464"/>
            <ac:spMk id="25" creationId="{B4363941-E39A-4627-B7F3-4F12EB886127}"/>
          </ac:spMkLst>
        </pc:spChg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256342455" sldId="49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4B78BD99-B79D-F946-BAAA-5FBA3C3590D4}"/>
    <pc:docChg chg="undo custSel addSld delSld modSld sldOrd">
      <pc:chgData name="Khattab, Sherif" userId="c83b1e15-36f3-4f46-aceb-05aac24c545e" providerId="ADAL" clId="{4B78BD99-B79D-F946-BAAA-5FBA3C3590D4}" dt="2021-09-01T16:38:31.210" v="208" actId="20578"/>
      <pc:docMkLst>
        <pc:docMk/>
      </pc:docMkLst>
      <pc:sldChg chg="add ord">
        <pc:chgData name="Khattab, Sherif" userId="c83b1e15-36f3-4f46-aceb-05aac24c545e" providerId="ADAL" clId="{4B78BD99-B79D-F946-BAAA-5FBA3C3590D4}" dt="2021-09-01T16:38:31.210" v="208" actId="20578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  <pc:sldChg chg="modSp mod">
        <pc:chgData name="Khattab, Sherif" userId="c83b1e15-36f3-4f46-aceb-05aac24c545e" providerId="ADAL" clId="{4B78BD99-B79D-F946-BAAA-5FBA3C3590D4}" dt="2021-09-01T16:29:40.177" v="10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B78BD99-B79D-F946-BAAA-5FBA3C3590D4}" dt="2021-09-01T16:29:40.177" v="10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3060777694" sldId="497"/>
        </pc:sldMkLst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4242221972" sldId="498"/>
        </pc:sldMkLst>
      </pc:sldChg>
      <pc:sldChg chg="modSp new mod modAnim">
        <pc:chgData name="Khattab, Sherif" userId="c83b1e15-36f3-4f46-aceb-05aac24c545e" providerId="ADAL" clId="{4B78BD99-B79D-F946-BAAA-5FBA3C3590D4}" dt="2021-09-01T16:38:19.026" v="207"/>
        <pc:sldMkLst>
          <pc:docMk/>
          <pc:sldMk cId="3384279200" sldId="501"/>
        </pc:sldMkLst>
        <pc:spChg chg="mod">
          <ac:chgData name="Khattab, Sherif" userId="c83b1e15-36f3-4f46-aceb-05aac24c545e" providerId="ADAL" clId="{4B78BD99-B79D-F946-BAAA-5FBA3C3590D4}" dt="2021-09-01T16:33:56.892" v="129" actId="20577"/>
          <ac:spMkLst>
            <pc:docMk/>
            <pc:sldMk cId="3384279200" sldId="501"/>
            <ac:spMk id="2" creationId="{026B9EA1-98F2-5641-95A8-D2EDFA80AF9E}"/>
          </ac:spMkLst>
        </pc:spChg>
        <pc:spChg chg="mod">
          <ac:chgData name="Khattab, Sherif" userId="c83b1e15-36f3-4f46-aceb-05aac24c545e" providerId="ADAL" clId="{4B78BD99-B79D-F946-BAAA-5FBA3C3590D4}" dt="2021-09-01T16:38:02.027" v="205" actId="6549"/>
          <ac:spMkLst>
            <pc:docMk/>
            <pc:sldMk cId="3384279200" sldId="501"/>
            <ac:spMk id="3" creationId="{B64A2BDE-C4B3-B54A-9296-32BD19437972}"/>
          </ac:spMkLst>
        </pc:spChg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C4C70E-FE78-4528-829C-167FDB28278E}"/>
    <pc:docChg chg="undo custSel delSld modSld delMainMaster">
      <pc:chgData name="Khattab, Sherif" userId="c83b1e15-36f3-4f46-aceb-05aac24c545e" providerId="ADAL" clId="{79C4C70E-FE78-4528-829C-167FDB28278E}" dt="2023-01-17T17:05:56.789" v="1367" actId="2696"/>
      <pc:docMkLst>
        <pc:docMk/>
      </pc:docMkLst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52070704" sldId="391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1429095331" sldId="392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7645238" sldId="396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668527060" sldId="415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282578159" sldId="416"/>
        </pc:sldMkLst>
      </pc:sldChg>
      <pc:sldChg chg="addSp modSp mod">
        <pc:chgData name="Khattab, Sherif" userId="c83b1e15-36f3-4f46-aceb-05aac24c545e" providerId="ADAL" clId="{79C4C70E-FE78-4528-829C-167FDB28278E}" dt="2023-01-12T18:43:18.243" v="7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79C4C70E-FE78-4528-829C-167FDB28278E}" dt="2023-01-12T18:43:18.243" v="7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79C4C70E-FE78-4528-829C-167FDB28278E}" dt="2023-01-12T18:43:01.502" v="4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9C4C70E-FE78-4528-829C-167FDB28278E}" dt="2023-01-12T18:43:15.173" v="5"/>
          <ac:picMkLst>
            <pc:docMk/>
            <pc:sldMk cId="1330366002" sldId="454"/>
            <ac:picMk id="5" creationId="{E20398AB-8722-3A5A-AAD3-7A944C5717CD}"/>
          </ac:picMkLst>
        </pc:pic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515067248" sldId="460"/>
        </pc:sldMkLst>
      </pc:sldChg>
      <pc:sldChg chg="modSp mod">
        <pc:chgData name="Khattab, Sherif" userId="c83b1e15-36f3-4f46-aceb-05aac24c545e" providerId="ADAL" clId="{79C4C70E-FE78-4528-829C-167FDB28278E}" dt="2023-01-12T19:17:50.223" v="1366" actId="1076"/>
        <pc:sldMkLst>
          <pc:docMk/>
          <pc:sldMk cId="2811864266" sldId="462"/>
        </pc:sldMkLst>
        <pc:picChg chg="mod">
          <ac:chgData name="Khattab, Sherif" userId="c83b1e15-36f3-4f46-aceb-05aac24c545e" providerId="ADAL" clId="{79C4C70E-FE78-4528-829C-167FDB28278E}" dt="2023-01-12T19:17:50.223" v="1366" actId="1076"/>
          <ac:picMkLst>
            <pc:docMk/>
            <pc:sldMk cId="2811864266" sldId="462"/>
            <ac:picMk id="6" creationId="{B2180710-67BE-1D46-A772-C0D082375D2A}"/>
          </ac:picMkLst>
        </pc:picChg>
      </pc:sldChg>
      <pc:sldChg chg="del">
        <pc:chgData name="Khattab, Sherif" userId="c83b1e15-36f3-4f46-aceb-05aac24c545e" providerId="ADAL" clId="{79C4C70E-FE78-4528-829C-167FDB28278E}" dt="2023-01-17T17:05:56.789" v="1367" actId="2696"/>
        <pc:sldMkLst>
          <pc:docMk/>
          <pc:sldMk cId="2284980282" sldId="463"/>
        </pc:sldMkLst>
      </pc:sldChg>
      <pc:sldChg chg="addSp delSp modSp mod modAnim">
        <pc:chgData name="Khattab, Sherif" userId="c83b1e15-36f3-4f46-aceb-05aac24c545e" providerId="ADAL" clId="{79C4C70E-FE78-4528-829C-167FDB28278E}" dt="2023-01-12T19:15:46.036" v="1365"/>
        <pc:sldMkLst>
          <pc:docMk/>
          <pc:sldMk cId="1573008784" sldId="464"/>
        </pc:sldMkLst>
        <pc:spChg chg="add mod">
          <ac:chgData name="Khattab, Sherif" userId="c83b1e15-36f3-4f46-aceb-05aac24c545e" providerId="ADAL" clId="{79C4C70E-FE78-4528-829C-167FDB28278E}" dt="2023-01-12T18:57:42.799" v="391" actId="113"/>
          <ac:spMkLst>
            <pc:docMk/>
            <pc:sldMk cId="1573008784" sldId="464"/>
            <ac:spMk id="5" creationId="{0F1509DA-5753-5F89-8579-C6388FB1B6B7}"/>
          </ac:spMkLst>
        </pc:spChg>
        <pc:spChg chg="mod">
          <ac:chgData name="Khattab, Sherif" userId="c83b1e15-36f3-4f46-aceb-05aac24c545e" providerId="ADAL" clId="{79C4C70E-FE78-4528-829C-167FDB28278E}" dt="2023-01-12T18:55:04.246" v="159" actId="14100"/>
          <ac:spMkLst>
            <pc:docMk/>
            <pc:sldMk cId="1573008784" sldId="464"/>
            <ac:spMk id="19" creationId="{021D8331-A69A-4DEE-82C0-04E9339865AD}"/>
          </ac:spMkLst>
        </pc:spChg>
        <pc:spChg chg="mod">
          <ac:chgData name="Khattab, Sherif" userId="c83b1e15-36f3-4f46-aceb-05aac24c545e" providerId="ADAL" clId="{79C4C70E-FE78-4528-829C-167FDB28278E}" dt="2023-01-12T18:55:03.136" v="158" actId="14100"/>
          <ac:spMkLst>
            <pc:docMk/>
            <pc:sldMk cId="1573008784" sldId="464"/>
            <ac:spMk id="20" creationId="{129B52FE-2780-49F0-9C88-A70CE0E108D6}"/>
          </ac:spMkLst>
        </pc:spChg>
        <pc:spChg chg="add mod">
          <ac:chgData name="Khattab, Sherif" userId="c83b1e15-36f3-4f46-aceb-05aac24c545e" providerId="ADAL" clId="{79C4C70E-FE78-4528-829C-167FDB28278E}" dt="2023-01-12T18:58:26.824" v="452" actId="20577"/>
          <ac:spMkLst>
            <pc:docMk/>
            <pc:sldMk cId="1573008784" sldId="464"/>
            <ac:spMk id="21" creationId="{3544A5A3-4092-1C9E-BD76-E2BD3A49DCAC}"/>
          </ac:spMkLst>
        </pc:spChg>
        <pc:spChg chg="add mod">
          <ac:chgData name="Khattab, Sherif" userId="c83b1e15-36f3-4f46-aceb-05aac24c545e" providerId="ADAL" clId="{79C4C70E-FE78-4528-829C-167FDB28278E}" dt="2023-01-12T19:00:36.399" v="504" actId="20577"/>
          <ac:spMkLst>
            <pc:docMk/>
            <pc:sldMk cId="1573008784" sldId="464"/>
            <ac:spMk id="22" creationId="{685EAB5A-9F8C-5231-00D1-B0AA1F76D80C}"/>
          </ac:spMkLst>
        </pc:spChg>
        <pc:spChg chg="add mod">
          <ac:chgData name="Khattab, Sherif" userId="c83b1e15-36f3-4f46-aceb-05aac24c545e" providerId="ADAL" clId="{79C4C70E-FE78-4528-829C-167FDB28278E}" dt="2023-01-12T19:02:05.593" v="654" actId="20577"/>
          <ac:spMkLst>
            <pc:docMk/>
            <pc:sldMk cId="1573008784" sldId="464"/>
            <ac:spMk id="23" creationId="{8DC9ED51-E01C-4FED-131B-D7CEBC914E5C}"/>
          </ac:spMkLst>
        </pc:spChg>
        <pc:spChg chg="add mod">
          <ac:chgData name="Khattab, Sherif" userId="c83b1e15-36f3-4f46-aceb-05aac24c545e" providerId="ADAL" clId="{79C4C70E-FE78-4528-829C-167FDB28278E}" dt="2023-01-12T19:03:17.682" v="693" actId="20577"/>
          <ac:spMkLst>
            <pc:docMk/>
            <pc:sldMk cId="1573008784" sldId="464"/>
            <ac:spMk id="24" creationId="{7FDADAC8-D68A-B7DC-2096-8C2D3C4A3D56}"/>
          </ac:spMkLst>
        </pc:spChg>
        <pc:spChg chg="add mod">
          <ac:chgData name="Khattab, Sherif" userId="c83b1e15-36f3-4f46-aceb-05aac24c545e" providerId="ADAL" clId="{79C4C70E-FE78-4528-829C-167FDB28278E}" dt="2023-01-12T19:04:57.117" v="799" actId="20577"/>
          <ac:spMkLst>
            <pc:docMk/>
            <pc:sldMk cId="1573008784" sldId="464"/>
            <ac:spMk id="26" creationId="{3CFA3341-5AA5-78A0-1972-6A6A3759C90C}"/>
          </ac:spMkLst>
        </pc:spChg>
        <pc:spChg chg="add mod">
          <ac:chgData name="Khattab, Sherif" userId="c83b1e15-36f3-4f46-aceb-05aac24c545e" providerId="ADAL" clId="{79C4C70E-FE78-4528-829C-167FDB28278E}" dt="2023-01-12T19:06:04.423" v="886" actId="20577"/>
          <ac:spMkLst>
            <pc:docMk/>
            <pc:sldMk cId="1573008784" sldId="464"/>
            <ac:spMk id="27" creationId="{B236F41F-520A-E939-16ED-9DB097578DA1}"/>
          </ac:spMkLst>
        </pc:spChg>
        <pc:spChg chg="add mod">
          <ac:chgData name="Khattab, Sherif" userId="c83b1e15-36f3-4f46-aceb-05aac24c545e" providerId="ADAL" clId="{79C4C70E-FE78-4528-829C-167FDB28278E}" dt="2023-01-12T19:14:55.152" v="1357" actId="1076"/>
          <ac:spMkLst>
            <pc:docMk/>
            <pc:sldMk cId="1573008784" sldId="464"/>
            <ac:spMk id="28" creationId="{E60FF7DE-6019-9DDF-9C8E-982B5CEA8461}"/>
          </ac:spMkLst>
        </pc:spChg>
        <pc:spChg chg="add mod">
          <ac:chgData name="Khattab, Sherif" userId="c83b1e15-36f3-4f46-aceb-05aac24c545e" providerId="ADAL" clId="{79C4C70E-FE78-4528-829C-167FDB28278E}" dt="2023-01-12T19:15:03.099" v="1358" actId="1076"/>
          <ac:spMkLst>
            <pc:docMk/>
            <pc:sldMk cId="1573008784" sldId="464"/>
            <ac:spMk id="29" creationId="{A8157FE3-7F6E-C594-2F6A-EADF3543F1F8}"/>
          </ac:spMkLst>
        </pc:spChg>
        <pc:spChg chg="add del mod">
          <ac:chgData name="Khattab, Sherif" userId="c83b1e15-36f3-4f46-aceb-05aac24c545e" providerId="ADAL" clId="{79C4C70E-FE78-4528-829C-167FDB28278E}" dt="2023-01-12T19:09:02.338" v="1136"/>
          <ac:spMkLst>
            <pc:docMk/>
            <pc:sldMk cId="1573008784" sldId="464"/>
            <ac:spMk id="30" creationId="{0403371C-2032-F842-134C-92FBA5FC9C3B}"/>
          </ac:spMkLst>
        </pc:spChg>
        <pc:spChg chg="add mod">
          <ac:chgData name="Khattab, Sherif" userId="c83b1e15-36f3-4f46-aceb-05aac24c545e" providerId="ADAL" clId="{79C4C70E-FE78-4528-829C-167FDB28278E}" dt="2023-01-12T19:15:17.084" v="1360" actId="1076"/>
          <ac:spMkLst>
            <pc:docMk/>
            <pc:sldMk cId="1573008784" sldId="464"/>
            <ac:spMk id="31" creationId="{A3F21D81-674A-F64C-CE5D-04F55D0CC1CE}"/>
          </ac:spMkLst>
        </pc:spChg>
        <pc:spChg chg="add mod">
          <ac:chgData name="Khattab, Sherif" userId="c83b1e15-36f3-4f46-aceb-05aac24c545e" providerId="ADAL" clId="{79C4C70E-FE78-4528-829C-167FDB28278E}" dt="2023-01-12T19:15:24.624" v="1361" actId="1076"/>
          <ac:spMkLst>
            <pc:docMk/>
            <pc:sldMk cId="1573008784" sldId="464"/>
            <ac:spMk id="32" creationId="{B952F53B-D5A7-DDC5-13E3-FB91000FB70D}"/>
          </ac:spMkLst>
        </pc:sp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4239479136" sldId="465"/>
        </pc:sldMkLst>
      </pc:sldChg>
      <pc:sldChg chg="modSp modAnim">
        <pc:chgData name="Khattab, Sherif" userId="c83b1e15-36f3-4f46-aceb-05aac24c545e" providerId="ADAL" clId="{79C4C70E-FE78-4528-829C-167FDB28278E}" dt="2023-01-12T18:50:53.881" v="1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79C4C70E-FE78-4528-829C-167FDB28278E}" dt="2023-01-12T18:50:53.881" v="1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26803063" sldId="498"/>
        </pc:sldMkLst>
      </pc:sldChg>
      <pc:sldMasterChg chg="del delSldLayout">
        <pc:chgData name="Khattab, Sherif" userId="c83b1e15-36f3-4f46-aceb-05aac24c545e" providerId="ADAL" clId="{79C4C70E-FE78-4528-829C-167FDB28278E}" dt="2023-01-11T17:39:56.936" v="0" actId="47"/>
        <pc:sldMasterMkLst>
          <pc:docMk/>
          <pc:sldMasterMk cId="3702726518" sldId="2147483652"/>
        </pc:sldMasterMkLst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0589877" sldId="214748365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436693342" sldId="214748365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787014242" sldId="214748365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109187242" sldId="214748365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91552351" sldId="214748365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046283125" sldId="214748365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80545649" sldId="214748365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736217168" sldId="214748366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58045262" sldId="214748366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58188406" sldId="214748366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364974" sldId="214748366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218002185" sldId="214748366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678436689" sldId="214748366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843628954" sldId="214748366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48001358" sldId="214748366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95057539" sldId="214748366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171331598" sldId="214748366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874751604" sldId="214748367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474513396" sldId="214748367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575909125" sldId="214748367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061787" sldId="214748367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520407784" sldId="214748367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12649240" sldId="214748367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48911939" sldId="214748367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84796142" sldId="214748367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69962849" sldId="2147483678"/>
          </pc:sldLayoutMkLst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0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7D6AD9C-E09D-4F9C-82D0-2797CCDADE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89046724-35FC-41CF-85CE-A7F441DB23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20398AB-8722-3A5A-AAD3-7A944C57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Parameters stored in a block</a:t>
            </a:r>
            <a:r>
              <a:rPr lang="en-US" altLang="en-US" i="1"/>
              <a:t>, </a:t>
            </a:r>
            <a:r>
              <a:rPr lang="en-US" altLang="en-US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Parameters placed, or </a:t>
            </a:r>
            <a:r>
              <a:rPr lang="en-US" altLang="en-US" b="1">
                <a:solidFill>
                  <a:srgbClr val="3366FF"/>
                </a:solidFill>
              </a:rPr>
              <a:t>pushed</a:t>
            </a:r>
            <a:r>
              <a:rPr lang="en-US" altLang="en-US" i="1"/>
              <a:t>, </a:t>
            </a:r>
            <a:r>
              <a:rPr lang="en-US" altLang="en-US"/>
              <a:t>onto the </a:t>
            </a:r>
            <a:r>
              <a:rPr lang="en-US" altLang="en-US" b="1">
                <a:solidFill>
                  <a:srgbClr val="3366FF"/>
                </a:solidFill>
              </a:rPr>
              <a:t>stack</a:t>
            </a:r>
            <a:r>
              <a:rPr lang="en-US" altLang="en-US" i="1"/>
              <a:t> </a:t>
            </a:r>
            <a:r>
              <a:rPr lang="en-US" altLang="en-US"/>
              <a:t>by the program and </a:t>
            </a:r>
            <a:r>
              <a:rPr lang="en-US" altLang="en-US" b="1">
                <a:solidFill>
                  <a:srgbClr val="3366FF"/>
                </a:solidFill>
              </a:rPr>
              <a:t>popped</a:t>
            </a:r>
            <a:r>
              <a:rPr lang="en-US" altLang="en-US" i="1"/>
              <a:t> </a:t>
            </a:r>
            <a:r>
              <a:rPr lang="en-US" altLang="en-US"/>
              <a:t>off the stack by the operating system</a:t>
            </a:r>
          </a:p>
          <a:p>
            <a:pPr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XV6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0784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Lab 0 due next Friday </a:t>
            </a:r>
          </a:p>
          <a:p>
            <a:pPr lvl="1"/>
            <a:r>
              <a:rPr lang="en-US"/>
              <a:t>soft deadline; not graded; no deliverables</a:t>
            </a:r>
          </a:p>
          <a:p>
            <a:r>
              <a:rPr lang="en-US"/>
              <a:t>Homework 1 will be posted on Canvas this Friday</a:t>
            </a:r>
          </a:p>
          <a:p>
            <a:pPr lvl="1"/>
            <a:r>
              <a:rPr lang="en-US"/>
              <a:t>3 attempts</a:t>
            </a:r>
          </a:p>
          <a:p>
            <a:pPr lvl="1"/>
            <a:r>
              <a:rPr lang="en-US"/>
              <a:t>A practice homework with unlimited attempts</a:t>
            </a:r>
          </a:p>
          <a:p>
            <a:pPr lvl="2"/>
            <a:r>
              <a:rPr lang="en-US"/>
              <a:t>Special for Homework 1</a:t>
            </a:r>
          </a:p>
          <a:p>
            <a:r>
              <a:rPr lang="en-US"/>
              <a:t>Recitations start next week</a:t>
            </a:r>
          </a:p>
          <a:p>
            <a:r>
              <a:rPr lang="en-US"/>
              <a:t>VS Code setup tutorial on Piazza </a:t>
            </a:r>
          </a:p>
          <a:p>
            <a:pPr lvl="1"/>
            <a:r>
              <a:rPr lang="en-US"/>
              <a:t>(also linked from Canvas)</a:t>
            </a:r>
          </a:p>
          <a:p>
            <a:r>
              <a:rPr lang="en-US"/>
              <a:t>Draft Slides repo linked from Canvas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05B-A2EE-054E-A1B3-A0FB2491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2F0-7AEB-7E4E-BA50-1BB02E34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tasks of an operating system</a:t>
            </a:r>
          </a:p>
          <a:p>
            <a:r>
              <a:rPr lang="en-US"/>
              <a:t>System Calls</a:t>
            </a:r>
          </a:p>
          <a:p>
            <a:pPr lvl="1"/>
            <a:r>
              <a:rPr lang="en-US"/>
              <a:t>What an interrupt is</a:t>
            </a:r>
          </a:p>
          <a:p>
            <a:pPr lvl="1"/>
            <a:r>
              <a:rPr lang="en-US"/>
              <a:t>What happens when an interrupt occurs</a:t>
            </a:r>
          </a:p>
          <a:p>
            <a:pPr lvl="1"/>
            <a:r>
              <a:rPr lang="en-US"/>
              <a:t>What a system call is</a:t>
            </a:r>
          </a:p>
          <a:p>
            <a:pPr lvl="1"/>
            <a:r>
              <a:rPr lang="en-US"/>
              <a:t>How system calls implemented</a:t>
            </a:r>
          </a:p>
          <a:p>
            <a:pPr lvl="1"/>
            <a:r>
              <a:rPr lang="en-US"/>
              <a:t>Effect of OS structure on system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B808-2FD5-3D4F-B5F2-82937B73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1BAF8-89B8-4F4E-97C7-6E09325C3A54}"/>
              </a:ext>
            </a:extLst>
          </p:cNvPr>
          <p:cNvSpPr/>
          <p:nvPr/>
        </p:nvSpPr>
        <p:spPr bwMode="auto">
          <a:xfrm>
            <a:off x="0" y="3320716"/>
            <a:ext cx="10033000" cy="3609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Programming interface to OS services</a:t>
            </a:r>
            <a:endParaRPr lang="en-US" altLang="en-US" sz="882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Typically written in a </a:t>
            </a:r>
            <a:r>
              <a:rPr lang="en-US" altLang="en-US">
                <a:solidFill>
                  <a:srgbClr val="FF0000"/>
                </a:solidFill>
              </a:rPr>
              <a:t>high-level language </a:t>
            </a:r>
            <a:r>
              <a:rPr lang="en-US" altLang="en-US"/>
              <a:t>(C or C++)</a:t>
            </a:r>
            <a:endParaRPr lang="en-US" altLang="en-US" sz="882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Mostly accessed by programs via a high-level </a:t>
            </a:r>
            <a:r>
              <a:rPr lang="en-US" altLang="en-US" b="1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3366FF"/>
                </a:solidFill>
              </a:rPr>
              <a:t>API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rather than direct system call use</a:t>
            </a:r>
            <a:endParaRPr lang="en-US" altLang="en-US" sz="882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Win32 API </a:t>
            </a:r>
            <a:r>
              <a:rPr lang="en-US" altLang="en-US"/>
              <a:t>for Windows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POSIX API </a:t>
            </a:r>
            <a:r>
              <a:rPr lang="en-US" altLang="en-US"/>
              <a:t>for POSIX-based systems (including virtually all versions of UNIX, Linux, and Mac OS X), and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Java API</a:t>
            </a:r>
            <a:r>
              <a:rPr lang="en-US" altLang="en-US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Typically, there is a number associated with each system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Each system call has a corresponding system call implementation function (part of the OS kernel)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srgbClr val="3366FF"/>
                </a:solidFill>
              </a:rPr>
              <a:t>System-call table </a:t>
            </a:r>
            <a:r>
              <a:rPr lang="en-US" altLang="en-US"/>
              <a:t>indexed according to these numbers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Each entry in the table contains the address of the corresponding system call implementation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The system call interface is the ISR corresponding to the </a:t>
            </a:r>
            <a:r>
              <a:rPr lang="en-US" altLang="en-US" err="1"/>
              <a:t>syscall</a:t>
            </a:r>
            <a:r>
              <a:rPr lang="en-US" altLang="en-US"/>
              <a:t> software interrupt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invokes the intended system call in OS kernel,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passes arguments if needed,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returns status of the system call and any return values</a:t>
            </a:r>
            <a:endParaRPr lang="en-US" altLang="en-US" sz="482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on a </a:t>
            </a:r>
            <a:r>
              <a:rPr lang="en-US" err="1"/>
              <a:t>syscall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8955791" y="258083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D8331-A69A-4DEE-82C0-04E9339865AD}"/>
              </a:ext>
            </a:extLst>
          </p:cNvPr>
          <p:cNvSpPr/>
          <p:nvPr/>
        </p:nvSpPr>
        <p:spPr bwMode="auto">
          <a:xfrm>
            <a:off x="9263785" y="2638975"/>
            <a:ext cx="769215" cy="29242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100" err="1">
                <a:latin typeface="Arial" charset="0"/>
                <a:cs typeface="Arial" charset="0"/>
              </a:rPr>
              <a:t>e</a:t>
            </a:r>
            <a:r>
              <a:rPr kumimoji="0" lang="en-US" sz="11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ax</a:t>
            </a: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lang="en-US" sz="1100">
                <a:latin typeface="Arial" charset="0"/>
                <a:cs typeface="Arial" charset="0"/>
              </a:rPr>
              <a:t>&lt;-- 1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B52FE-2780-49F0-9C88-A70CE0E108D6}"/>
              </a:ext>
            </a:extLst>
          </p:cNvPr>
          <p:cNvSpPr/>
          <p:nvPr/>
        </p:nvSpPr>
        <p:spPr bwMode="auto">
          <a:xfrm>
            <a:off x="3061269" y="1812386"/>
            <a:ext cx="331872" cy="2621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000">
                <a:latin typeface="Arial" charset="0"/>
                <a:cs typeface="Arial" charset="0"/>
              </a:rPr>
              <a:t>1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63941-E39A-4627-B7F3-4F12EB886127}"/>
              </a:ext>
            </a:extLst>
          </p:cNvPr>
          <p:cNvSpPr/>
          <p:nvPr/>
        </p:nvSpPr>
        <p:spPr bwMode="auto">
          <a:xfrm>
            <a:off x="9265025" y="2951056"/>
            <a:ext cx="767975" cy="2413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800">
                <a:latin typeface="Arial" charset="0"/>
                <a:cs typeface="Arial" charset="0"/>
              </a:rPr>
              <a:t>i</a:t>
            </a: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nt 64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1509DA-5753-5F89-8579-C6388FB1B6B7}"/>
              </a:ext>
            </a:extLst>
          </p:cNvPr>
          <p:cNvSpPr/>
          <p:nvPr/>
        </p:nvSpPr>
        <p:spPr bwMode="auto">
          <a:xfrm>
            <a:off x="1521347" y="5868952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Assumptions</a:t>
            </a:r>
          </a:p>
          <a:p>
            <a:pPr marL="342900" marR="0" indent="-342900" algn="l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AutoNum type="arabicPeriod"/>
              <a:tabLst/>
            </a:pPr>
            <a:r>
              <a:rPr lang="en-US">
                <a:latin typeface="Arial" charset="0"/>
                <a:cs typeface="Arial" charset="0"/>
              </a:rPr>
              <a:t>The interrupt number for system calls is 64</a:t>
            </a:r>
          </a:p>
          <a:p>
            <a:pPr marL="342900" marR="0" indent="-342900" algn="l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AutoNum type="arabicPeriod"/>
              <a:tabLst/>
            </a:pPr>
            <a:r>
              <a:rPr lang="en-US">
                <a:latin typeface="Arial" charset="0"/>
                <a:cs typeface="Arial" charset="0"/>
              </a:rPr>
              <a:t>The system call number for writing to screen is 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44A5A3-4092-1C9E-BD76-E2BD3A49DCAC}"/>
              </a:ext>
            </a:extLst>
          </p:cNvPr>
          <p:cNvSpPr/>
          <p:nvPr/>
        </p:nvSpPr>
        <p:spPr bwMode="auto">
          <a:xfrm>
            <a:off x="1529183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An application wants to display a message on the screen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5EAB5A-9F8C-5231-00D1-B0AA1F76D80C}"/>
              </a:ext>
            </a:extLst>
          </p:cNvPr>
          <p:cNvSpPr/>
          <p:nvPr/>
        </p:nvSpPr>
        <p:spPr bwMode="auto">
          <a:xfrm>
            <a:off x="1546291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1-2: Put the value 1 in the EAX register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DC9ED51-E01C-4FED-131B-D7CEBC914E5C}"/>
              </a:ext>
            </a:extLst>
          </p:cNvPr>
          <p:cNvSpPr/>
          <p:nvPr/>
        </p:nvSpPr>
        <p:spPr bwMode="auto">
          <a:xfrm>
            <a:off x="1540070" y="5862254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3: Application executes the int 64 instruction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int 64 triggers an interrupt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looks up the address of IDT table inside the IDT register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DADAC8-D68A-B7DC-2096-8C2D3C4A3D56}"/>
              </a:ext>
            </a:extLst>
          </p:cNvPr>
          <p:cNvSpPr/>
          <p:nvPr/>
        </p:nvSpPr>
        <p:spPr bwMode="auto">
          <a:xfrm>
            <a:off x="1537019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4: CPU switches mode to kernel mode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CFA3341-5AA5-78A0-1972-6A6A3759C90C}"/>
              </a:ext>
            </a:extLst>
          </p:cNvPr>
          <p:cNvSpPr/>
          <p:nvPr/>
        </p:nvSpPr>
        <p:spPr bwMode="auto">
          <a:xfrm>
            <a:off x="1537019" y="5873829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5-6: PC register is saved to kernel stack then</a:t>
            </a:r>
            <a:r>
              <a:rPr kumimoji="0" lang="en-US" sz="1800" b="1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loaded from entry 64 in the IDT table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36F41F-520A-E939-16ED-9DB097578DA1}"/>
              </a:ext>
            </a:extLst>
          </p:cNvPr>
          <p:cNvSpPr/>
          <p:nvPr/>
        </p:nvSpPr>
        <p:spPr bwMode="auto">
          <a:xfrm>
            <a:off x="1537018" y="5865795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7: Entry 64 in IDT contains the address of ISR f7()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starts executing the code in f7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0FF7DE-6019-9DDF-9C8E-982B5CEA8461}"/>
              </a:ext>
            </a:extLst>
          </p:cNvPr>
          <p:cNvSpPr/>
          <p:nvPr/>
        </p:nvSpPr>
        <p:spPr bwMode="auto">
          <a:xfrm>
            <a:off x="1529183" y="5879675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8: The call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syscalls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[EAX] instruction is executed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loads the address inside entry EAX (1) of </a:t>
            </a:r>
            <a:r>
              <a:rPr lang="en-US" b="1" err="1">
                <a:latin typeface="Arial" charset="0"/>
                <a:cs typeface="Arial" charset="0"/>
              </a:rPr>
              <a:t>syscall</a:t>
            </a:r>
            <a:r>
              <a:rPr lang="en-US" b="1">
                <a:latin typeface="Arial" charset="0"/>
                <a:cs typeface="Arial" charset="0"/>
              </a:rPr>
              <a:t> table into PC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157FE3-7F6E-C594-2F6A-EADF3543F1F8}"/>
              </a:ext>
            </a:extLst>
          </p:cNvPr>
          <p:cNvSpPr/>
          <p:nvPr/>
        </p:nvSpPr>
        <p:spPr bwMode="auto">
          <a:xfrm>
            <a:off x="1537018" y="5865794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9: The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handler of the write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is executed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is still in kernel mode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3F21D81-674A-F64C-CE5D-04F55D0CC1CE}"/>
              </a:ext>
            </a:extLst>
          </p:cNvPr>
          <p:cNvSpPr/>
          <p:nvPr/>
        </p:nvSpPr>
        <p:spPr bwMode="auto">
          <a:xfrm>
            <a:off x="1513511" y="5857759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10: The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handler of the write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returns back to f7()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f7() executes the return from interrupt instruction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52F53B-D5A7-DDC5-13E3-FB91000FB70D}"/>
              </a:ext>
            </a:extLst>
          </p:cNvPr>
          <p:cNvSpPr/>
          <p:nvPr/>
        </p:nvSpPr>
        <p:spPr bwMode="auto">
          <a:xfrm>
            <a:off x="1505676" y="5873829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11-12: PC value restored from kernel stack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CPU switches back to user mode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Execution of the application resumes in user mode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 to Operating Systems CS 1550</vt:lpstr>
      <vt:lpstr>Announcements</vt:lpstr>
      <vt:lpstr>Agenda</vt:lpstr>
      <vt:lpstr>System Calls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Traditional UNIX System Structure</vt:lpstr>
      <vt:lpstr>Microkernel System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</cp:revision>
  <dcterms:modified xsi:type="dcterms:W3CDTF">2023-01-17T17:06:15Z</dcterms:modified>
</cp:coreProperties>
</file>